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23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4278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97581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9533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75160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412233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52157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DE01202-EEF9-494F-A27D-45643B0B9417}" type="datetimeFigureOut">
              <a:rPr lang="de-CH" smtClean="0"/>
              <a:t>17.03.2019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39639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DE01202-EEF9-494F-A27D-45643B0B9417}" type="datetimeFigureOut">
              <a:rPr lang="de-CH" smtClean="0"/>
              <a:t>17.03.2019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6724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1202-EEF9-494F-A27D-45643B0B9417}" type="datetimeFigureOut">
              <a:rPr lang="de-CH" smtClean="0"/>
              <a:t>17.03.2019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57660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2144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84805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DE01202-EEF9-494F-A27D-45643B0B9417}" type="datetimeFigureOut">
              <a:rPr lang="de-CH" smtClean="0"/>
              <a:t>17.03.2019</a:t>
            </a:fld>
            <a:endParaRPr lang="de-CH"/>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A1B8D31-AB3E-4454-873B-ACC2FB200FDF}" type="slidenum">
              <a:rPr lang="de-CH" smtClean="0"/>
              <a:t>‹Nr.›</a:t>
            </a:fld>
            <a:endParaRPr lang="de-CH"/>
          </a:p>
        </p:txBody>
      </p:sp>
    </p:spTree>
    <p:extLst>
      <p:ext uri="{BB962C8B-B14F-4D97-AF65-F5344CB8AC3E}">
        <p14:creationId xmlns:p14="http://schemas.microsoft.com/office/powerpoint/2010/main" val="183890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2865B21-370B-463F-AC0F-3D28594189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787" y="322207"/>
            <a:ext cx="1086197" cy="164559"/>
          </a:xfrm>
          <a:prstGeom prst="rect">
            <a:avLst/>
          </a:prstGeom>
        </p:spPr>
      </p:pic>
      <p:sp>
        <p:nvSpPr>
          <p:cNvPr id="6" name="Textfeld 5">
            <a:extLst>
              <a:ext uri="{FF2B5EF4-FFF2-40B4-BE49-F238E27FC236}">
                <a16:creationId xmlns:a16="http://schemas.microsoft.com/office/drawing/2014/main" id="{9B74626D-8551-419A-A046-E08D520337C8}"/>
              </a:ext>
            </a:extLst>
          </p:cNvPr>
          <p:cNvSpPr txBox="1"/>
          <p:nvPr/>
        </p:nvSpPr>
        <p:spPr>
          <a:xfrm>
            <a:off x="3429000" y="492693"/>
            <a:ext cx="3350507" cy="276999"/>
          </a:xfrm>
          <a:prstGeom prst="rect">
            <a:avLst/>
          </a:prstGeom>
          <a:noFill/>
        </p:spPr>
        <p:txBody>
          <a:bodyPr wrap="square" rtlCol="0">
            <a:spAutoFit/>
          </a:bodyPr>
          <a:lstStyle/>
          <a:p>
            <a:r>
              <a:rPr lang="de-CH" sz="1200" dirty="0">
                <a:latin typeface="Times New Roman" panose="02020603050405020304" pitchFamily="18" charset="0"/>
                <a:cs typeface="Times New Roman" panose="02020603050405020304" pitchFamily="18" charset="0"/>
              </a:rPr>
              <a:t>A </a:t>
            </a:r>
            <a:r>
              <a:rPr lang="de-CH" sz="1200" dirty="0" err="1">
                <a:latin typeface="Times New Roman" panose="02020603050405020304" pitchFamily="18" charset="0"/>
                <a:cs typeface="Times New Roman" panose="02020603050405020304" pitchFamily="18" charset="0"/>
              </a:rPr>
              <a:t>company</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of</a:t>
            </a:r>
            <a:r>
              <a:rPr lang="de-CH" sz="1200" dirty="0">
                <a:latin typeface="Times New Roman" panose="02020603050405020304" pitchFamily="18" charset="0"/>
                <a:cs typeface="Times New Roman" panose="02020603050405020304" pitchFamily="18" charset="0"/>
              </a:rPr>
              <a:t> CPH Chemie + Papier Holding AG</a:t>
            </a:r>
          </a:p>
        </p:txBody>
      </p:sp>
      <p:sp>
        <p:nvSpPr>
          <p:cNvPr id="7" name="Textfeld 6">
            <a:extLst>
              <a:ext uri="{FF2B5EF4-FFF2-40B4-BE49-F238E27FC236}">
                <a16:creationId xmlns:a16="http://schemas.microsoft.com/office/drawing/2014/main" id="{9C619C1E-C45B-404E-BB10-D9DE3514117E}"/>
              </a:ext>
            </a:extLst>
          </p:cNvPr>
          <p:cNvSpPr txBox="1"/>
          <p:nvPr/>
        </p:nvSpPr>
        <p:spPr>
          <a:xfrm>
            <a:off x="167318" y="492693"/>
            <a:ext cx="2342462" cy="276999"/>
          </a:xfrm>
          <a:prstGeom prst="rect">
            <a:avLst/>
          </a:prstGeom>
          <a:noFill/>
        </p:spPr>
        <p:txBody>
          <a:bodyPr wrap="square" rtlCol="0">
            <a:spAutoFit/>
          </a:bodyPr>
          <a:lstStyle/>
          <a:p>
            <a:r>
              <a:rPr lang="de-CH" sz="1200" dirty="0">
                <a:solidFill>
                  <a:srgbClr val="FF0000"/>
                </a:solidFill>
                <a:latin typeface="Times New Roman" panose="02020603050405020304" pitchFamily="18" charset="0"/>
                <a:cs typeface="Times New Roman" panose="02020603050405020304" pitchFamily="18" charset="0"/>
              </a:rPr>
              <a:t>Chemistry. Pure. </a:t>
            </a:r>
            <a:r>
              <a:rPr lang="de-CH" sz="1200" dirty="0" err="1">
                <a:solidFill>
                  <a:srgbClr val="FF0000"/>
                </a:solidFill>
                <a:latin typeface="Times New Roman" panose="02020603050405020304" pitchFamily="18" charset="0"/>
                <a:cs typeface="Times New Roman" panose="02020603050405020304" pitchFamily="18" charset="0"/>
              </a:rPr>
              <a:t>Efficient</a:t>
            </a:r>
            <a:r>
              <a:rPr lang="de-CH" sz="1200" dirty="0">
                <a:solidFill>
                  <a:srgbClr val="FF0000"/>
                </a:solidFill>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1090DAA8-1CB5-4119-B0FF-62C51B3ED715}"/>
              </a:ext>
            </a:extLst>
          </p:cNvPr>
          <p:cNvSpPr txBox="1"/>
          <p:nvPr/>
        </p:nvSpPr>
        <p:spPr>
          <a:xfrm>
            <a:off x="0" y="1028700"/>
            <a:ext cx="6858000" cy="369332"/>
          </a:xfrm>
          <a:prstGeom prst="rect">
            <a:avLst/>
          </a:prstGeom>
          <a:noFill/>
        </p:spPr>
        <p:txBody>
          <a:bodyPr wrap="square" rtlCol="0">
            <a:spAutoFit/>
          </a:bodyPr>
          <a:lstStyle/>
          <a:p>
            <a:pPr algn="ctr"/>
            <a:r>
              <a:rPr lang="de-CH" dirty="0"/>
              <a:t>ZEOsphere C8 </a:t>
            </a:r>
            <a:r>
              <a:rPr lang="de-CH" dirty="0" err="1"/>
              <a:t>Specifications</a:t>
            </a:r>
            <a:r>
              <a:rPr lang="de-CH" dirty="0"/>
              <a:t> </a:t>
            </a:r>
          </a:p>
        </p:txBody>
      </p:sp>
      <p:pic>
        <p:nvPicPr>
          <p:cNvPr id="10" name="Grafik 9">
            <a:extLst>
              <a:ext uri="{FF2B5EF4-FFF2-40B4-BE49-F238E27FC236}">
                <a16:creationId xmlns:a16="http://schemas.microsoft.com/office/drawing/2014/main" id="{3A1A667C-DE5D-4FB8-9BAE-D6FC45570B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4" y="1569028"/>
            <a:ext cx="4717732" cy="2688316"/>
          </a:xfrm>
          <a:prstGeom prst="rect">
            <a:avLst/>
          </a:prstGeom>
        </p:spPr>
      </p:pic>
      <p:sp>
        <p:nvSpPr>
          <p:cNvPr id="11" name="Rechteck 10">
            <a:extLst>
              <a:ext uri="{FF2B5EF4-FFF2-40B4-BE49-F238E27FC236}">
                <a16:creationId xmlns:a16="http://schemas.microsoft.com/office/drawing/2014/main" id="{B9951CB9-DC5C-4232-B18F-9C1A58274A00}"/>
              </a:ext>
            </a:extLst>
          </p:cNvPr>
          <p:cNvSpPr/>
          <p:nvPr/>
        </p:nvSpPr>
        <p:spPr>
          <a:xfrm>
            <a:off x="342578" y="4315785"/>
            <a:ext cx="6309682" cy="2677656"/>
          </a:xfrm>
          <a:prstGeom prst="rect">
            <a:avLst/>
          </a:prstGeom>
        </p:spPr>
        <p:txBody>
          <a:bodyPr wrap="square">
            <a:spAutoFit/>
          </a:bodyPr>
          <a:lstStyle/>
          <a:p>
            <a:r>
              <a:rPr lang="en-US" sz="1200" dirty="0"/>
              <a:t>Classic reversed phase material based on 100 Å,120Å and 300Å Ultra-pure silica with an excellent surface area and available in multiple particle sizes. C8 is for reversed-phase separation of analytes with moderate hydrophobicity. This high-performance stationary phase provides selectivity with a predictable elution order as ZEOsphere C18 but less retention. Compounds elute more quickly, yielding faster separations. The unique chemistry of bonded C8 ligands on ZEOsphere C8 phases provide exceptional performance for a variety of analytical and preparative applications in the (bio) pharmaceutical, nutraceutical, chemical and other chromatographic related industries.</a:t>
            </a:r>
          </a:p>
          <a:p>
            <a:endParaRPr lang="en-US" sz="1200" dirty="0"/>
          </a:p>
          <a:p>
            <a:r>
              <a:rPr lang="en-US" sz="1200" dirty="0"/>
              <a:t>Bonded ZEOsphere products are consistently produced and controlled according to quality standard ISO-9001. Strict QC controls from raw material to finished product ensure high lot-to-lot reproducibility and tightly controlled specifications.</a:t>
            </a:r>
          </a:p>
          <a:p>
            <a:endParaRPr lang="en-US" sz="1200" dirty="0"/>
          </a:p>
          <a:p>
            <a:r>
              <a:rPr lang="en-US" sz="1200" dirty="0"/>
              <a:t>ZEOsphere silicas are available in different quantities with a wide variety of packing sizes to meet individual applications and economic requirements.</a:t>
            </a:r>
          </a:p>
        </p:txBody>
      </p:sp>
      <p:pic>
        <p:nvPicPr>
          <p:cNvPr id="12" name="Grafik 11">
            <a:extLst>
              <a:ext uri="{FF2B5EF4-FFF2-40B4-BE49-F238E27FC236}">
                <a16:creationId xmlns:a16="http://schemas.microsoft.com/office/drawing/2014/main" id="{73B4A384-10D9-431B-B596-6B575A64541D}"/>
              </a:ext>
            </a:extLst>
          </p:cNvPr>
          <p:cNvPicPr>
            <a:picLocks noChangeAspect="1"/>
          </p:cNvPicPr>
          <p:nvPr/>
        </p:nvPicPr>
        <p:blipFill>
          <a:blip r:embed="rId4"/>
          <a:stretch>
            <a:fillRect/>
          </a:stretch>
        </p:blipFill>
        <p:spPr>
          <a:xfrm>
            <a:off x="6015772" y="11417574"/>
            <a:ext cx="615212" cy="563465"/>
          </a:xfrm>
          <a:prstGeom prst="rect">
            <a:avLst/>
          </a:prstGeom>
        </p:spPr>
      </p:pic>
      <p:sp>
        <p:nvSpPr>
          <p:cNvPr id="13" name="Rechteck 12">
            <a:extLst>
              <a:ext uri="{FF2B5EF4-FFF2-40B4-BE49-F238E27FC236}">
                <a16:creationId xmlns:a16="http://schemas.microsoft.com/office/drawing/2014/main" id="{1FC7E08A-205B-4675-B284-3168B6BC65A8}"/>
              </a:ext>
            </a:extLst>
          </p:cNvPr>
          <p:cNvSpPr/>
          <p:nvPr/>
        </p:nvSpPr>
        <p:spPr>
          <a:xfrm>
            <a:off x="4236720" y="3208020"/>
            <a:ext cx="1551146" cy="10493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400" dirty="0">
                <a:solidFill>
                  <a:schemeClr val="tx1"/>
                </a:solidFill>
              </a:rPr>
              <a:t>Zeochem</a:t>
            </a:r>
          </a:p>
          <a:p>
            <a:pPr algn="ctr"/>
            <a:r>
              <a:rPr lang="de-CH" sz="1400" dirty="0">
                <a:solidFill>
                  <a:schemeClr val="tx1"/>
                </a:solidFill>
              </a:rPr>
              <a:t>A </a:t>
            </a:r>
            <a:r>
              <a:rPr lang="de-CH" sz="1400" dirty="0" err="1">
                <a:solidFill>
                  <a:schemeClr val="tx1"/>
                </a:solidFill>
              </a:rPr>
              <a:t>leader</a:t>
            </a:r>
            <a:r>
              <a:rPr lang="de-CH" sz="1400" dirty="0">
                <a:solidFill>
                  <a:schemeClr val="tx1"/>
                </a:solidFill>
              </a:rPr>
              <a:t> in </a:t>
            </a:r>
            <a:r>
              <a:rPr lang="de-CH" sz="1400" dirty="0" err="1">
                <a:solidFill>
                  <a:schemeClr val="tx1"/>
                </a:solidFill>
              </a:rPr>
              <a:t>silicate</a:t>
            </a:r>
            <a:r>
              <a:rPr lang="de-CH" sz="1400" dirty="0">
                <a:solidFill>
                  <a:schemeClr val="tx1"/>
                </a:solidFill>
              </a:rPr>
              <a:t> </a:t>
            </a:r>
            <a:r>
              <a:rPr lang="de-CH" sz="1400" dirty="0" err="1">
                <a:solidFill>
                  <a:schemeClr val="tx1"/>
                </a:solidFill>
              </a:rPr>
              <a:t>chemistry</a:t>
            </a:r>
            <a:endParaRPr lang="de-CH" sz="1400" dirty="0">
              <a:solidFill>
                <a:schemeClr val="tx1"/>
              </a:solidFill>
            </a:endParaRPr>
          </a:p>
        </p:txBody>
      </p:sp>
      <p:pic>
        <p:nvPicPr>
          <p:cNvPr id="14" name="Grafik 13">
            <a:extLst>
              <a:ext uri="{FF2B5EF4-FFF2-40B4-BE49-F238E27FC236}">
                <a16:creationId xmlns:a16="http://schemas.microsoft.com/office/drawing/2014/main" id="{BE4B559D-75D7-4C85-858A-691F202CDF5E}"/>
              </a:ext>
            </a:extLst>
          </p:cNvPr>
          <p:cNvPicPr>
            <a:picLocks noChangeAspect="1"/>
          </p:cNvPicPr>
          <p:nvPr/>
        </p:nvPicPr>
        <p:blipFill>
          <a:blip r:embed="rId5"/>
          <a:stretch>
            <a:fillRect/>
          </a:stretch>
        </p:blipFill>
        <p:spPr>
          <a:xfrm>
            <a:off x="972217" y="7067482"/>
            <a:ext cx="4857083" cy="4263457"/>
          </a:xfrm>
          <a:prstGeom prst="rect">
            <a:avLst/>
          </a:prstGeom>
        </p:spPr>
      </p:pic>
    </p:spTree>
    <p:extLst>
      <p:ext uri="{BB962C8B-B14F-4D97-AF65-F5344CB8AC3E}">
        <p14:creationId xmlns:p14="http://schemas.microsoft.com/office/powerpoint/2010/main" val="15231319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180</Words>
  <Application>Microsoft Office PowerPoint</Application>
  <PresentationFormat>Breitbild</PresentationFormat>
  <Paragraphs>10</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Machielse Juergen</dc:creator>
  <cp:lastModifiedBy>Machielse Juergen</cp:lastModifiedBy>
  <cp:revision>7</cp:revision>
  <dcterms:created xsi:type="dcterms:W3CDTF">2019-03-17T08:14:30Z</dcterms:created>
  <dcterms:modified xsi:type="dcterms:W3CDTF">2019-03-17T09:02:39Z</dcterms:modified>
</cp:coreProperties>
</file>