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25" d="100"/>
          <a:sy n="125" d="100"/>
        </p:scale>
        <p:origin x="51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4278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97581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9533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75160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412233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52157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DE01202-EEF9-494F-A27D-45643B0B9417}" type="datetimeFigureOut">
              <a:rPr lang="de-CH" smtClean="0"/>
              <a:t>17.03.2019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39639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DE01202-EEF9-494F-A27D-45643B0B9417}" type="datetimeFigureOut">
              <a:rPr lang="de-CH" smtClean="0"/>
              <a:t>17.03.2019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6724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1202-EEF9-494F-A27D-45643B0B9417}" type="datetimeFigureOut">
              <a:rPr lang="de-CH" smtClean="0"/>
              <a:t>17.03.2019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57660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2144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84805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DE01202-EEF9-494F-A27D-45643B0B9417}" type="datetimeFigureOut">
              <a:rPr lang="de-CH" smtClean="0"/>
              <a:t>17.03.2019</a:t>
            </a:fld>
            <a:endParaRPr lang="de-CH"/>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A1B8D31-AB3E-4454-873B-ACC2FB200FDF}" type="slidenum">
              <a:rPr lang="de-CH" smtClean="0"/>
              <a:t>‹Nr.›</a:t>
            </a:fld>
            <a:endParaRPr lang="de-CH"/>
          </a:p>
        </p:txBody>
      </p:sp>
    </p:spTree>
    <p:extLst>
      <p:ext uri="{BB962C8B-B14F-4D97-AF65-F5344CB8AC3E}">
        <p14:creationId xmlns:p14="http://schemas.microsoft.com/office/powerpoint/2010/main" val="183890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2865B21-370B-463F-AC0F-3D28594189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787" y="322207"/>
            <a:ext cx="1086197" cy="164559"/>
          </a:xfrm>
          <a:prstGeom prst="rect">
            <a:avLst/>
          </a:prstGeom>
        </p:spPr>
      </p:pic>
      <p:sp>
        <p:nvSpPr>
          <p:cNvPr id="6" name="Textfeld 5">
            <a:extLst>
              <a:ext uri="{FF2B5EF4-FFF2-40B4-BE49-F238E27FC236}">
                <a16:creationId xmlns:a16="http://schemas.microsoft.com/office/drawing/2014/main" id="{9B74626D-8551-419A-A046-E08D520337C8}"/>
              </a:ext>
            </a:extLst>
          </p:cNvPr>
          <p:cNvSpPr txBox="1"/>
          <p:nvPr/>
        </p:nvSpPr>
        <p:spPr>
          <a:xfrm>
            <a:off x="3429000" y="492693"/>
            <a:ext cx="3350507" cy="276999"/>
          </a:xfrm>
          <a:prstGeom prst="rect">
            <a:avLst/>
          </a:prstGeom>
          <a:noFill/>
        </p:spPr>
        <p:txBody>
          <a:bodyPr wrap="square" rtlCol="0">
            <a:spAutoFit/>
          </a:bodyPr>
          <a:lstStyle/>
          <a:p>
            <a:r>
              <a:rPr lang="de-CH" sz="1200" dirty="0">
                <a:latin typeface="Times New Roman" panose="02020603050405020304" pitchFamily="18" charset="0"/>
                <a:cs typeface="Times New Roman" panose="02020603050405020304" pitchFamily="18" charset="0"/>
              </a:rPr>
              <a:t>A </a:t>
            </a:r>
            <a:r>
              <a:rPr lang="de-CH" sz="1200" dirty="0" err="1">
                <a:latin typeface="Times New Roman" panose="02020603050405020304" pitchFamily="18" charset="0"/>
                <a:cs typeface="Times New Roman" panose="02020603050405020304" pitchFamily="18" charset="0"/>
              </a:rPr>
              <a:t>company</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of</a:t>
            </a:r>
            <a:r>
              <a:rPr lang="de-CH" sz="1200" dirty="0">
                <a:latin typeface="Times New Roman" panose="02020603050405020304" pitchFamily="18" charset="0"/>
                <a:cs typeface="Times New Roman" panose="02020603050405020304" pitchFamily="18" charset="0"/>
              </a:rPr>
              <a:t> CPH Chemie + Papier Holding AG</a:t>
            </a:r>
          </a:p>
        </p:txBody>
      </p:sp>
      <p:sp>
        <p:nvSpPr>
          <p:cNvPr id="7" name="Textfeld 6">
            <a:extLst>
              <a:ext uri="{FF2B5EF4-FFF2-40B4-BE49-F238E27FC236}">
                <a16:creationId xmlns:a16="http://schemas.microsoft.com/office/drawing/2014/main" id="{9C619C1E-C45B-404E-BB10-D9DE3514117E}"/>
              </a:ext>
            </a:extLst>
          </p:cNvPr>
          <p:cNvSpPr txBox="1"/>
          <p:nvPr/>
        </p:nvSpPr>
        <p:spPr>
          <a:xfrm>
            <a:off x="167318" y="492693"/>
            <a:ext cx="2342462" cy="276999"/>
          </a:xfrm>
          <a:prstGeom prst="rect">
            <a:avLst/>
          </a:prstGeom>
          <a:noFill/>
        </p:spPr>
        <p:txBody>
          <a:bodyPr wrap="square" rtlCol="0">
            <a:spAutoFit/>
          </a:bodyPr>
          <a:lstStyle/>
          <a:p>
            <a:r>
              <a:rPr lang="de-CH" sz="1200" dirty="0">
                <a:solidFill>
                  <a:srgbClr val="FF0000"/>
                </a:solidFill>
                <a:latin typeface="Times New Roman" panose="02020603050405020304" pitchFamily="18" charset="0"/>
                <a:cs typeface="Times New Roman" panose="02020603050405020304" pitchFamily="18" charset="0"/>
              </a:rPr>
              <a:t>Chemistry. Pure. </a:t>
            </a:r>
            <a:r>
              <a:rPr lang="de-CH" sz="1200" dirty="0" err="1">
                <a:solidFill>
                  <a:srgbClr val="FF0000"/>
                </a:solidFill>
                <a:latin typeface="Times New Roman" panose="02020603050405020304" pitchFamily="18" charset="0"/>
                <a:cs typeface="Times New Roman" panose="02020603050405020304" pitchFamily="18" charset="0"/>
              </a:rPr>
              <a:t>Efficient</a:t>
            </a:r>
            <a:r>
              <a:rPr lang="de-CH" sz="1200" dirty="0">
                <a:solidFill>
                  <a:srgbClr val="FF0000"/>
                </a:solidFill>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1090DAA8-1CB5-4119-B0FF-62C51B3ED715}"/>
              </a:ext>
            </a:extLst>
          </p:cNvPr>
          <p:cNvSpPr txBox="1"/>
          <p:nvPr/>
        </p:nvSpPr>
        <p:spPr>
          <a:xfrm>
            <a:off x="0" y="1028700"/>
            <a:ext cx="6858000" cy="369332"/>
          </a:xfrm>
          <a:prstGeom prst="rect">
            <a:avLst/>
          </a:prstGeom>
          <a:noFill/>
        </p:spPr>
        <p:txBody>
          <a:bodyPr wrap="square" rtlCol="0">
            <a:spAutoFit/>
          </a:bodyPr>
          <a:lstStyle/>
          <a:p>
            <a:pPr algn="ctr"/>
            <a:r>
              <a:rPr lang="de-CH" dirty="0"/>
              <a:t>ZEOsphere C4 </a:t>
            </a:r>
            <a:r>
              <a:rPr lang="de-CH" dirty="0" err="1"/>
              <a:t>Specifications</a:t>
            </a:r>
            <a:r>
              <a:rPr lang="de-CH" dirty="0"/>
              <a:t> </a:t>
            </a:r>
          </a:p>
        </p:txBody>
      </p:sp>
      <p:pic>
        <p:nvPicPr>
          <p:cNvPr id="10" name="Grafik 9">
            <a:extLst>
              <a:ext uri="{FF2B5EF4-FFF2-40B4-BE49-F238E27FC236}">
                <a16:creationId xmlns:a16="http://schemas.microsoft.com/office/drawing/2014/main" id="{3A1A667C-DE5D-4FB8-9BAE-D6FC45570B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4" y="1569028"/>
            <a:ext cx="4717732" cy="2688316"/>
          </a:xfrm>
          <a:prstGeom prst="rect">
            <a:avLst/>
          </a:prstGeom>
        </p:spPr>
      </p:pic>
      <p:sp>
        <p:nvSpPr>
          <p:cNvPr id="11" name="Rechteck 10">
            <a:extLst>
              <a:ext uri="{FF2B5EF4-FFF2-40B4-BE49-F238E27FC236}">
                <a16:creationId xmlns:a16="http://schemas.microsoft.com/office/drawing/2014/main" id="{B9951CB9-DC5C-4232-B18F-9C1A58274A00}"/>
              </a:ext>
            </a:extLst>
          </p:cNvPr>
          <p:cNvSpPr/>
          <p:nvPr/>
        </p:nvSpPr>
        <p:spPr>
          <a:xfrm>
            <a:off x="342578" y="4315785"/>
            <a:ext cx="6309682" cy="2308324"/>
          </a:xfrm>
          <a:prstGeom prst="rect">
            <a:avLst/>
          </a:prstGeom>
        </p:spPr>
        <p:txBody>
          <a:bodyPr wrap="square">
            <a:spAutoFit/>
          </a:bodyPr>
          <a:lstStyle/>
          <a:p>
            <a:r>
              <a:rPr lang="en-US" sz="1200" dirty="0"/>
              <a:t>ZEOsphere C4 phases are based on 300Å Ultra-pure silica with an excellent surface area and available in multiple particle sizes. C4 phases are designed for the separation of biological macromolecules which are too large or too hydrophobic for separations based on phases with smaller pores and or longer alkyl chain bonded phases. ZEOsphere 300 C4 give excellent peak shape, high efficiency and excellent recovery.</a:t>
            </a:r>
          </a:p>
          <a:p>
            <a:endParaRPr lang="en-US" sz="1200" dirty="0"/>
          </a:p>
          <a:p>
            <a:r>
              <a:rPr lang="en-US" sz="1200" dirty="0"/>
              <a:t>Bonded ZEOsphere products are consistently produced and controlled according to quality standard ISO-9001. Strict QC controls from raw material to finished product ensure high lot-to-lot reproducibility and tightly controlled specifications.</a:t>
            </a:r>
          </a:p>
          <a:p>
            <a:endParaRPr lang="en-US" sz="1200" dirty="0"/>
          </a:p>
          <a:p>
            <a:r>
              <a:rPr lang="en-US" sz="1200" dirty="0"/>
              <a:t>ZEOsphere silicas are available in different quantities with a wide variety of packing sizes to meet individual applications and economic requirements.</a:t>
            </a:r>
          </a:p>
        </p:txBody>
      </p:sp>
      <p:pic>
        <p:nvPicPr>
          <p:cNvPr id="12" name="Grafik 11">
            <a:extLst>
              <a:ext uri="{FF2B5EF4-FFF2-40B4-BE49-F238E27FC236}">
                <a16:creationId xmlns:a16="http://schemas.microsoft.com/office/drawing/2014/main" id="{73B4A384-10D9-431B-B596-6B575A64541D}"/>
              </a:ext>
            </a:extLst>
          </p:cNvPr>
          <p:cNvPicPr>
            <a:picLocks noChangeAspect="1"/>
          </p:cNvPicPr>
          <p:nvPr/>
        </p:nvPicPr>
        <p:blipFill>
          <a:blip r:embed="rId4"/>
          <a:stretch>
            <a:fillRect/>
          </a:stretch>
        </p:blipFill>
        <p:spPr>
          <a:xfrm>
            <a:off x="6015772" y="11417574"/>
            <a:ext cx="615212" cy="563465"/>
          </a:xfrm>
          <a:prstGeom prst="rect">
            <a:avLst/>
          </a:prstGeom>
        </p:spPr>
      </p:pic>
      <p:sp>
        <p:nvSpPr>
          <p:cNvPr id="13" name="Rechteck 12">
            <a:extLst>
              <a:ext uri="{FF2B5EF4-FFF2-40B4-BE49-F238E27FC236}">
                <a16:creationId xmlns:a16="http://schemas.microsoft.com/office/drawing/2014/main" id="{1FC7E08A-205B-4675-B284-3168B6BC65A8}"/>
              </a:ext>
            </a:extLst>
          </p:cNvPr>
          <p:cNvSpPr/>
          <p:nvPr/>
        </p:nvSpPr>
        <p:spPr>
          <a:xfrm>
            <a:off x="4236720" y="3208020"/>
            <a:ext cx="1551146" cy="10493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400" dirty="0">
                <a:solidFill>
                  <a:schemeClr val="tx1"/>
                </a:solidFill>
              </a:rPr>
              <a:t>Zeochem</a:t>
            </a:r>
          </a:p>
          <a:p>
            <a:pPr algn="ctr"/>
            <a:r>
              <a:rPr lang="de-CH" sz="1400" dirty="0">
                <a:solidFill>
                  <a:schemeClr val="tx1"/>
                </a:solidFill>
              </a:rPr>
              <a:t>A </a:t>
            </a:r>
            <a:r>
              <a:rPr lang="de-CH" sz="1400" dirty="0" err="1">
                <a:solidFill>
                  <a:schemeClr val="tx1"/>
                </a:solidFill>
              </a:rPr>
              <a:t>leader</a:t>
            </a:r>
            <a:r>
              <a:rPr lang="de-CH" sz="1400" dirty="0">
                <a:solidFill>
                  <a:schemeClr val="tx1"/>
                </a:solidFill>
              </a:rPr>
              <a:t> in </a:t>
            </a:r>
            <a:r>
              <a:rPr lang="de-CH" sz="1400" dirty="0" err="1">
                <a:solidFill>
                  <a:schemeClr val="tx1"/>
                </a:solidFill>
              </a:rPr>
              <a:t>silicate</a:t>
            </a:r>
            <a:r>
              <a:rPr lang="de-CH" sz="1400" dirty="0">
                <a:solidFill>
                  <a:schemeClr val="tx1"/>
                </a:solidFill>
              </a:rPr>
              <a:t> </a:t>
            </a:r>
            <a:r>
              <a:rPr lang="de-CH" sz="1400" dirty="0" err="1">
                <a:solidFill>
                  <a:schemeClr val="tx1"/>
                </a:solidFill>
              </a:rPr>
              <a:t>chemistry</a:t>
            </a:r>
            <a:endParaRPr lang="de-CH" sz="1400" dirty="0">
              <a:solidFill>
                <a:schemeClr val="tx1"/>
              </a:solidFill>
            </a:endParaRPr>
          </a:p>
        </p:txBody>
      </p:sp>
      <p:pic>
        <p:nvPicPr>
          <p:cNvPr id="15" name="Grafik 14">
            <a:extLst>
              <a:ext uri="{FF2B5EF4-FFF2-40B4-BE49-F238E27FC236}">
                <a16:creationId xmlns:a16="http://schemas.microsoft.com/office/drawing/2014/main" id="{D3F53324-681E-4129-B210-1906F37712C7}"/>
              </a:ext>
            </a:extLst>
          </p:cNvPr>
          <p:cNvPicPr>
            <a:picLocks noChangeAspect="1"/>
          </p:cNvPicPr>
          <p:nvPr/>
        </p:nvPicPr>
        <p:blipFill>
          <a:blip r:embed="rId5"/>
          <a:stretch>
            <a:fillRect/>
          </a:stretch>
        </p:blipFill>
        <p:spPr>
          <a:xfrm>
            <a:off x="630622" y="6902240"/>
            <a:ext cx="5548703" cy="1618400"/>
          </a:xfrm>
          <a:prstGeom prst="rect">
            <a:avLst/>
          </a:prstGeom>
        </p:spPr>
      </p:pic>
    </p:spTree>
    <p:extLst>
      <p:ext uri="{BB962C8B-B14F-4D97-AF65-F5344CB8AC3E}">
        <p14:creationId xmlns:p14="http://schemas.microsoft.com/office/powerpoint/2010/main" val="15231319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146</Words>
  <Application>Microsoft Office PowerPoint</Application>
  <PresentationFormat>Breitbild</PresentationFormat>
  <Paragraphs>10</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Machielse Juergen</dc:creator>
  <cp:lastModifiedBy>Machielse Juergen</cp:lastModifiedBy>
  <cp:revision>7</cp:revision>
  <dcterms:created xsi:type="dcterms:W3CDTF">2019-03-17T08:14:30Z</dcterms:created>
  <dcterms:modified xsi:type="dcterms:W3CDTF">2019-03-17T09:02:21Z</dcterms:modified>
</cp:coreProperties>
</file>