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510" y="-19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780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581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533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160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233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157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639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24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660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144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805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1202-EEF9-494F-A27D-45643B0B9417}" type="datetimeFigureOut">
              <a:rPr lang="de-CH" smtClean="0"/>
              <a:t>17.03.2019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8D31-AB3E-4454-873B-ACC2FB200F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89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2865B21-370B-463F-AC0F-3D2859418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87" y="322207"/>
            <a:ext cx="1086197" cy="16455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B74626D-8551-419A-A046-E08D520337C8}"/>
              </a:ext>
            </a:extLst>
          </p:cNvPr>
          <p:cNvSpPr txBox="1"/>
          <p:nvPr/>
        </p:nvSpPr>
        <p:spPr>
          <a:xfrm>
            <a:off x="3429000" y="492693"/>
            <a:ext cx="33505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e-CH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de-CH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CH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CPH Chemie + Papier Holding AG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C619C1E-C45B-404E-BB10-D9DE3514117E}"/>
              </a:ext>
            </a:extLst>
          </p:cNvPr>
          <p:cNvSpPr txBox="1"/>
          <p:nvPr/>
        </p:nvSpPr>
        <p:spPr>
          <a:xfrm>
            <a:off x="167318" y="492693"/>
            <a:ext cx="2342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Chemistry. Pure. </a:t>
            </a:r>
            <a:r>
              <a:rPr lang="de-CH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de-CH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18A545F-47E2-4CC9-A82F-D06F6BC80F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12" y="6603541"/>
            <a:ext cx="5593796" cy="491013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090DAA8-1CB5-4119-B0FF-62C51B3ED715}"/>
              </a:ext>
            </a:extLst>
          </p:cNvPr>
          <p:cNvSpPr txBox="1"/>
          <p:nvPr/>
        </p:nvSpPr>
        <p:spPr>
          <a:xfrm>
            <a:off x="0" y="10287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/>
              <a:t>ZEOsphere C18 </a:t>
            </a:r>
            <a:r>
              <a:rPr lang="de-CH" dirty="0" err="1"/>
              <a:t>Specifications</a:t>
            </a:r>
            <a:r>
              <a:rPr lang="de-CH" dirty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A1A667C-DE5D-4FB8-9BAE-D6FC45570B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1569028"/>
            <a:ext cx="4717732" cy="2688316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B9951CB9-DC5C-4232-B18F-9C1A58274A00}"/>
              </a:ext>
            </a:extLst>
          </p:cNvPr>
          <p:cNvSpPr/>
          <p:nvPr/>
        </p:nvSpPr>
        <p:spPr>
          <a:xfrm>
            <a:off x="342578" y="4292925"/>
            <a:ext cx="63096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84047"/>
                </a:solidFill>
                <a:latin typeface="IBM Plex Serif"/>
              </a:rPr>
              <a:t>Classic reversed phase material, based on 100 Å,120Å, 200Å and 300Å Ultra-pure silica with an excellent surface area and available in multiple particle sizes. C18 is most retentive for a wide range of acidic, basic and chelating compounds. ZEOsphere C18 provide exceptional performance for a variety of analytical and preparative applications in the (bio) pharmaceutical, nutraceutical, chemical and other chromatographic related industries.</a:t>
            </a:r>
          </a:p>
          <a:p>
            <a:endParaRPr lang="en-US" sz="1200" dirty="0">
              <a:solidFill>
                <a:srgbClr val="384047"/>
              </a:solidFill>
              <a:latin typeface="IBM Plex Serif"/>
            </a:endParaRPr>
          </a:p>
          <a:p>
            <a:r>
              <a:rPr lang="en-US" sz="1200" dirty="0">
                <a:solidFill>
                  <a:srgbClr val="384047"/>
                </a:solidFill>
                <a:latin typeface="IBM Plex Serif"/>
              </a:rPr>
              <a:t>Bonded ZEOsphere products are consistently produced and controlled according to quality standard ISO-9001. Strict QC controls from raw material to finished product ensure high lot-to-lot reproducibility and tightly controlled specifications.</a:t>
            </a:r>
          </a:p>
          <a:p>
            <a:endParaRPr lang="en-US" sz="1200" dirty="0">
              <a:solidFill>
                <a:srgbClr val="384047"/>
              </a:solidFill>
              <a:latin typeface="IBM Plex Serif"/>
            </a:endParaRPr>
          </a:p>
          <a:p>
            <a:r>
              <a:rPr lang="en-US" sz="1200" dirty="0">
                <a:solidFill>
                  <a:srgbClr val="384047"/>
                </a:solidFill>
                <a:latin typeface="IBM Plex Serif"/>
              </a:rPr>
              <a:t>ZEOsphere silicas are available in different quantities with a wide variety of packing sizes to meet individual applications and economic requirements.</a:t>
            </a:r>
            <a:endParaRPr lang="en-US" sz="1200" b="0" i="0" dirty="0">
              <a:solidFill>
                <a:srgbClr val="384047"/>
              </a:solidFill>
              <a:effectLst/>
              <a:latin typeface="IBM Plex Serif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3B4A384-10D9-431B-B596-6B575A6454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5772" y="11417574"/>
            <a:ext cx="615212" cy="563465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1FC7E08A-205B-4675-B284-3168B6BC65A8}"/>
              </a:ext>
            </a:extLst>
          </p:cNvPr>
          <p:cNvSpPr/>
          <p:nvPr/>
        </p:nvSpPr>
        <p:spPr>
          <a:xfrm>
            <a:off x="4236720" y="3208020"/>
            <a:ext cx="1551146" cy="1049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400" dirty="0">
                <a:solidFill>
                  <a:schemeClr val="tx1"/>
                </a:solidFill>
              </a:rPr>
              <a:t>Zeochem</a:t>
            </a:r>
          </a:p>
          <a:p>
            <a:pPr algn="ctr"/>
            <a:r>
              <a:rPr lang="de-CH" sz="1400" dirty="0">
                <a:solidFill>
                  <a:schemeClr val="tx1"/>
                </a:solidFill>
              </a:rPr>
              <a:t>A </a:t>
            </a:r>
            <a:r>
              <a:rPr lang="de-CH" sz="1400" dirty="0" err="1">
                <a:solidFill>
                  <a:schemeClr val="tx1"/>
                </a:solidFill>
              </a:rPr>
              <a:t>leader</a:t>
            </a:r>
            <a:r>
              <a:rPr lang="de-CH" sz="1400" dirty="0">
                <a:solidFill>
                  <a:schemeClr val="tx1"/>
                </a:solidFill>
              </a:rPr>
              <a:t> in </a:t>
            </a:r>
            <a:r>
              <a:rPr lang="de-CH" sz="1400" dirty="0" err="1">
                <a:solidFill>
                  <a:schemeClr val="tx1"/>
                </a:solidFill>
              </a:rPr>
              <a:t>silicate</a:t>
            </a:r>
            <a:r>
              <a:rPr lang="de-CH" sz="1400" dirty="0">
                <a:solidFill>
                  <a:schemeClr val="tx1"/>
                </a:solidFill>
              </a:rPr>
              <a:t> </a:t>
            </a:r>
            <a:r>
              <a:rPr lang="de-CH" sz="1400" dirty="0" err="1">
                <a:solidFill>
                  <a:schemeClr val="tx1"/>
                </a:solidFill>
              </a:rPr>
              <a:t>chemistry</a:t>
            </a:r>
            <a:endParaRPr lang="de-CH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3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152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IBM Plex Serif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Machielse Juergen</dc:creator>
  <cp:lastModifiedBy>Machielse Juergen</cp:lastModifiedBy>
  <cp:revision>4</cp:revision>
  <dcterms:created xsi:type="dcterms:W3CDTF">2019-03-17T08:14:30Z</dcterms:created>
  <dcterms:modified xsi:type="dcterms:W3CDTF">2019-03-17T08:51:15Z</dcterms:modified>
</cp:coreProperties>
</file>